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9" r:id="rId2"/>
    <p:sldId id="256" r:id="rId3"/>
    <p:sldId id="257" r:id="rId4"/>
    <p:sldId id="260" r:id="rId5"/>
    <p:sldId id="258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页" id="{F35E970F-B224-4610-928E-35B36EB8F4F3}">
          <p14:sldIdLst>
            <p14:sldId id="259"/>
          </p14:sldIdLst>
        </p14:section>
        <p14:section name="内容" id="{F65C52BD-0196-4444-8DFF-445DD2899827}">
          <p14:sldIdLst>
            <p14:sldId id="256"/>
            <p14:sldId id="257"/>
            <p14:sldId id="260"/>
            <p14:sldId id="258"/>
            <p14:sldId id="261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8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jpe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15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881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032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2806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502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55456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562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8991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4330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2735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35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899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672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735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0200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71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186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18FAC0B-1AEC-42ED-B59F-D4AD47C2F32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B13961A-17CC-4BB8-A185-76A1D4E7FB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3541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chemeClr val="accent6"/>
            </a:gs>
            <a:gs pos="26000">
              <a:srgbClr val="D14747"/>
            </a:gs>
            <a:gs pos="100000">
              <a:schemeClr val="accent6">
                <a:lumMod val="40000"/>
                <a:lumOff val="6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665128" y="1972126"/>
            <a:ext cx="695575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 smtClean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6600" smtClean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年度颁奖典礼</a:t>
            </a:r>
            <a:endParaRPr lang="zh-CN" altLang="en-US" sz="6600">
              <a:solidFill>
                <a:srgbClr val="002060"/>
              </a:solidFill>
            </a:endParaRPr>
          </a:p>
        </p:txBody>
      </p:sp>
      <p:pic>
        <p:nvPicPr>
          <p:cNvPr id="7" name="少年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11543" y="23295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0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tx2">
                <a:lumMod val="50000"/>
              </a:schemeClr>
            </a:gs>
            <a:gs pos="100000">
              <a:schemeClr val="bg2">
                <a:lumMod val="40000"/>
                <a:lumOff val="6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4000" y="482400"/>
            <a:ext cx="9811510" cy="1316603"/>
          </a:xfrm>
        </p:spPr>
        <p:txBody>
          <a:bodyPr>
            <a:noAutofit/>
          </a:bodyPr>
          <a:lstStyle/>
          <a:p>
            <a:r>
              <a:rPr lang="zh-CN" altLang="en-US" sz="6600" smtClean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举办方：家庭委员会</a:t>
            </a:r>
            <a:endParaRPr lang="zh-CN" altLang="en-US" sz="660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32183" y="4656813"/>
            <a:ext cx="907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mtClean="0"/>
              <a:t>主持人</a:t>
            </a:r>
            <a:r>
              <a:rPr lang="en-US" altLang="zh-CN" smtClean="0"/>
              <a:t>: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25560" y="5017932"/>
            <a:ext cx="934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mtClean="0"/>
              <a:t>时 </a:t>
            </a:r>
            <a:r>
              <a:rPr lang="en-US" altLang="zh-CN" smtClean="0"/>
              <a:t>   </a:t>
            </a:r>
            <a:r>
              <a:rPr lang="zh-CN" altLang="en-US" smtClean="0"/>
              <a:t>间</a:t>
            </a:r>
            <a:r>
              <a:rPr lang="en-US" altLang="zh-CN"/>
              <a:t>: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88436" y="4670067"/>
            <a:ext cx="171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mtClean="0"/>
              <a:t>朱爸爸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871871" y="5051067"/>
            <a:ext cx="171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mtClean="0"/>
              <a:t>2021-07-04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791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4" grpId="0"/>
      <p:bldP spid="6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tx2">
                <a:lumMod val="50000"/>
              </a:schemeClr>
            </a:gs>
            <a:gs pos="100000">
              <a:schemeClr val="bg2">
                <a:lumMod val="40000"/>
                <a:lumOff val="6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3434" y="482947"/>
            <a:ext cx="7193280" cy="152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6600" smtClean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颁奖对象</a:t>
            </a:r>
            <a:endParaRPr lang="zh-CN" altLang="en-US" sz="660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91332" y="2892286"/>
            <a:ext cx="7956320" cy="120263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smtClean="0"/>
              <a:t>无锡惠山区省锡中第一小学二年级六斑 </a:t>
            </a:r>
            <a:r>
              <a:rPr lang="zh-CN" altLang="en-US" sz="2400" smtClean="0"/>
              <a:t>             小朋友</a:t>
            </a:r>
            <a:endParaRPr lang="zh-CN" altLang="en-US" sz="2400"/>
          </a:p>
        </p:txBody>
      </p:sp>
      <p:sp>
        <p:nvSpPr>
          <p:cNvPr id="2" name="矩形 1"/>
          <p:cNvSpPr/>
          <p:nvPr/>
        </p:nvSpPr>
        <p:spPr>
          <a:xfrm>
            <a:off x="6017623" y="3300549"/>
            <a:ext cx="1029220" cy="418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2">
                    <a:lumMod val="50000"/>
                  </a:schemeClr>
                </a:solidFill>
              </a:rPr>
              <a:t>朱少卿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80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27" y="1083365"/>
            <a:ext cx="3240001" cy="43200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5824" y="1064401"/>
            <a:ext cx="3240000" cy="43200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110" y="1075251"/>
            <a:ext cx="3240000" cy="43200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49814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tx2">
                <a:lumMod val="50000"/>
              </a:schemeClr>
            </a:gs>
            <a:gs pos="100000">
              <a:schemeClr val="bg2">
                <a:lumMod val="40000"/>
                <a:lumOff val="6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09" y="974035"/>
            <a:ext cx="2615978" cy="480059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1" name="组合 10"/>
          <p:cNvGrpSpPr/>
          <p:nvPr/>
        </p:nvGrpSpPr>
        <p:grpSpPr>
          <a:xfrm>
            <a:off x="3896136" y="924341"/>
            <a:ext cx="7881729" cy="417442"/>
            <a:chOff x="3896136" y="854767"/>
            <a:chExt cx="7881729" cy="596348"/>
          </a:xfrm>
        </p:grpSpPr>
        <p:sp>
          <p:nvSpPr>
            <p:cNvPr id="5" name="矩形 4"/>
            <p:cNvSpPr/>
            <p:nvPr/>
          </p:nvSpPr>
          <p:spPr>
            <a:xfrm>
              <a:off x="4760840" y="854768"/>
              <a:ext cx="6192077" cy="596347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smtClean="0">
                  <a:solidFill>
                    <a:schemeClr val="accent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人生格言</a:t>
              </a:r>
              <a:endParaRPr lang="zh-CN" altLang="en-US" sz="280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8" name="直角三角形 7"/>
            <p:cNvSpPr/>
            <p:nvPr/>
          </p:nvSpPr>
          <p:spPr>
            <a:xfrm>
              <a:off x="3896136" y="854767"/>
              <a:ext cx="844826" cy="596347"/>
            </a:xfrm>
            <a:prstGeom prst="rtTriangle">
              <a:avLst/>
            </a:prstGeom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直角三角形 8"/>
            <p:cNvSpPr/>
            <p:nvPr/>
          </p:nvSpPr>
          <p:spPr>
            <a:xfrm>
              <a:off x="10933039" y="854767"/>
              <a:ext cx="844826" cy="590262"/>
            </a:xfrm>
            <a:prstGeom prst="rtTriangle">
              <a:avLst/>
            </a:prstGeom>
            <a:scene3d>
              <a:camera prst="orthographicFront">
                <a:rot lat="10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3925957" y="1709530"/>
            <a:ext cx="8001000" cy="4154557"/>
          </a:xfrm>
          <a:prstGeom prst="round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学习使我快乐， 努力才能成功</a:t>
            </a:r>
            <a:endParaRPr lang="zh-CN" altLang="en-US" sz="360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430308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684000" y="482400"/>
            <a:ext cx="7245626" cy="117281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6600" smtClean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优异表现</a:t>
            </a:r>
            <a:endParaRPr lang="zh-CN" altLang="en-US" sz="660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17682" y="1847447"/>
            <a:ext cx="6708913" cy="45521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获得春季学期学习标兵 </a:t>
            </a:r>
            <a:r>
              <a:rPr lang="en-US" altLang="zh-CN" sz="24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– </a:t>
            </a:r>
            <a:r>
              <a:rPr lang="zh-CN" altLang="en-US" sz="24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明礼之星</a:t>
            </a:r>
            <a:endParaRPr lang="en-US" altLang="zh-CN" sz="24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获得春季学期学习进步奖</a:t>
            </a:r>
            <a:endParaRPr lang="en-US" altLang="zh-CN" sz="24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获得跆拳道</a:t>
            </a:r>
            <a:r>
              <a:rPr lang="zh-CN" altLang="en-US" sz="2400">
                <a:latin typeface="华文楷体" panose="02010600040101010101" pitchFamily="2" charset="-122"/>
                <a:ea typeface="华文楷体" panose="02010600040101010101" pitchFamily="2" charset="-122"/>
              </a:rPr>
              <a:t>七</a:t>
            </a:r>
            <a:r>
              <a:rPr lang="zh-CN" altLang="en-US" sz="24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级黄绿腰带</a:t>
            </a:r>
            <a:endParaRPr lang="en-US" altLang="zh-CN" sz="240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通过书法等级考试 </a:t>
            </a:r>
            <a:r>
              <a:rPr lang="en-US" altLang="zh-CN" sz="24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– </a:t>
            </a:r>
            <a:r>
              <a:rPr lang="zh-CN" altLang="en-US" sz="24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硬笔三级</a:t>
            </a:r>
            <a:endParaRPr lang="en-US" altLang="zh-CN" sz="24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暑假期间主动学习</a:t>
            </a:r>
            <a:endParaRPr lang="en-US" altLang="zh-CN" sz="24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zh-CN" altLang="en-US" sz="24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20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684000" y="482400"/>
            <a:ext cx="7245626" cy="117281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6600" smtClean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获奖感言</a:t>
            </a:r>
            <a:endParaRPr lang="zh-CN" altLang="en-US" sz="660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675861" y="2315817"/>
            <a:ext cx="10803835" cy="3617844"/>
          </a:xfrm>
          <a:prstGeom prst="round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accent1">
                <a:shade val="50000"/>
                <a:hueMod val="94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感谢爸爸妈妈的平时的教育，谢谢奶奶可口的饭菜， 我才能获得这样的成绩，未来我一定会继续努力。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72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644244" y="482400"/>
            <a:ext cx="7245626" cy="117281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6600" smtClean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大会致辞</a:t>
            </a:r>
            <a:endParaRPr lang="zh-CN" altLang="en-US" sz="660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38064" y="2384352"/>
            <a:ext cx="10171611" cy="1820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继续</a:t>
            </a:r>
            <a:r>
              <a:rPr lang="zh-CN" altLang="en-US" smtClean="0"/>
              <a:t>保持学习，多多思考，充分了解到，只有学习，未来你才有能力做更多你想做的事情。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418443" y="5297557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smtClean="0"/>
              <a:t>名誉主席：朱爸爸</a:t>
            </a:r>
            <a:endParaRPr lang="zh-CN" altLang="en-US" b="1"/>
          </a:p>
        </p:txBody>
      </p:sp>
      <p:sp>
        <p:nvSpPr>
          <p:cNvPr id="8" name="文本框 7"/>
          <p:cNvSpPr txBox="1"/>
          <p:nvPr/>
        </p:nvSpPr>
        <p:spPr>
          <a:xfrm>
            <a:off x="8431696" y="570837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/>
              <a:t>家庭</a:t>
            </a:r>
            <a:r>
              <a:rPr lang="zh-CN" altLang="en-US" b="1" smtClean="0"/>
              <a:t>主席：朱妈妈</a:t>
            </a:r>
            <a:endParaRPr lang="zh-CN" altLang="en-US" b="1"/>
          </a:p>
        </p:txBody>
      </p:sp>
    </p:spTree>
    <p:extLst>
      <p:ext uri="{BB962C8B-B14F-4D97-AF65-F5344CB8AC3E}">
        <p14:creationId xmlns:p14="http://schemas.microsoft.com/office/powerpoint/2010/main" val="80794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4916366" y="2633417"/>
            <a:ext cx="2181120" cy="117281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6600" smtClean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谢幕</a:t>
            </a:r>
            <a:endParaRPr lang="zh-CN" altLang="en-US" sz="660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5482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切片">
  <a:themeElements>
    <a:clrScheme name="切片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切片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切片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281</TotalTime>
  <Words>149</Words>
  <Application>Microsoft Office PowerPoint</Application>
  <PresentationFormat>宽屏</PresentationFormat>
  <Paragraphs>24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华文楷体</vt:lpstr>
      <vt:lpstr>楷体</vt:lpstr>
      <vt:lpstr>幼圆</vt:lpstr>
      <vt:lpstr>Arial</vt:lpstr>
      <vt:lpstr>Century Gothic</vt:lpstr>
      <vt:lpstr>Wingdings 3</vt:lpstr>
      <vt:lpstr>切片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Win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</dc:creator>
  <cp:lastModifiedBy>Win</cp:lastModifiedBy>
  <cp:revision>269</cp:revision>
  <dcterms:created xsi:type="dcterms:W3CDTF">2021-07-04T02:15:16Z</dcterms:created>
  <dcterms:modified xsi:type="dcterms:W3CDTF">2021-07-08T12:58:43Z</dcterms:modified>
</cp:coreProperties>
</file>

<file path=docProps/thumbnail.jpeg>
</file>